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5" r:id="rId4"/>
    <p:sldId id="272" r:id="rId5"/>
    <p:sldId id="271" r:id="rId6"/>
    <p:sldId id="262" r:id="rId7"/>
    <p:sldId id="269" r:id="rId8"/>
    <p:sldId id="270" r:id="rId9"/>
    <p:sldId id="259" r:id="rId10"/>
    <p:sldId id="261" r:id="rId11"/>
    <p:sldId id="260" r:id="rId12"/>
  </p:sldIdLst>
  <p:sldSz cx="9144000" cy="6858000" type="screen4x3"/>
  <p:notesSz cx="6858000" cy="97234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692B7-9F3D-44DF-9072-FACAE032EDDC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29AC-1DF2-4EE0-8C51-5BE2E870133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3F19A-C93C-411E-9B64-62610B37D57B}" type="datetimeFigureOut">
              <a:rPr lang="nl-NL" smtClean="0"/>
              <a:pPr/>
              <a:t>26-9-2013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B3396-79E2-42FC-88AB-1E7FC67673F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59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Bron: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3396-79E2-42FC-88AB-1E7FC67673F1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Bron: http://www.jvisbeek.dds.nl/artikelen/heelal_evolutie1.jpg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3396-79E2-42FC-88AB-1E7FC67673F1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ADDE03-5235-457C-9DD8-F4C41E61D47E}" type="datetimeFigureOut">
              <a:rPr lang="nl-BE" smtClean="0"/>
              <a:pPr/>
              <a:t>26/09/2013</a:t>
            </a:fld>
            <a:endParaRPr lang="nl-BE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A764A7-B675-4BCD-84CF-0685354E5D0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faRlFsYmke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istrator\Bureaublad\School\Individueel%20traject%20jaar%202\STAGE%203\Novemberstage\GESCHIEDENIS\Lessen\1STES\Instap%20les%206\Prehistorischleven.av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F:\Individueel%20traject%20jaar%202\STAGE%203\Novemberstage\GESCHIEDENIS\Lessen\1STES\Instap%20les%206\Item%20Darwin%20SchoolTV-weekjournaal.wm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BE" sz="4800" dirty="0" smtClean="0">
                <a:latin typeface="+mn-lt"/>
              </a:rPr>
              <a:t>DEEL 2 : DE PREHISTORIE</a:t>
            </a:r>
            <a:endParaRPr lang="nl-BE" sz="4800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4282" y="4429132"/>
            <a:ext cx="6000792" cy="752468"/>
          </a:xfrm>
        </p:spPr>
        <p:txBody>
          <a:bodyPr>
            <a:noAutofit/>
          </a:bodyPr>
          <a:lstStyle/>
          <a:p>
            <a:pPr algn="ctr"/>
            <a:r>
              <a:rPr lang="nl-B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INSTAP 6</a:t>
            </a:r>
            <a:endParaRPr lang="nl-B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14488"/>
            <a:ext cx="1928826" cy="1365609"/>
          </a:xfrm>
          <a:prstGeom prst="roundRect">
            <a:avLst>
              <a:gd name="adj" fmla="val 444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2993">
            <a:off x="6795752" y="4438306"/>
            <a:ext cx="1983379" cy="1983379"/>
          </a:xfrm>
          <a:prstGeom prst="roundRect">
            <a:avLst>
              <a:gd name="adj" fmla="val 20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1889962" cy="132566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714488"/>
            <a:ext cx="1857388" cy="139304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714488"/>
            <a:ext cx="2195513" cy="1381125"/>
          </a:xfrm>
          <a:prstGeom prst="roundRect">
            <a:avLst>
              <a:gd name="adj" fmla="val 419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Cartoons leren interpreteren (2)</a:t>
            </a:r>
            <a:endParaRPr lang="nl-BE" sz="2400" dirty="0"/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1"/>
          </p:nvPr>
        </p:nvSpPr>
        <p:spPr>
          <a:xfrm>
            <a:off x="285720" y="1285860"/>
            <a:ext cx="4552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1600" dirty="0" smtClean="0">
                <a:latin typeface="Bell MT" pitchFamily="18" charset="0"/>
              </a:rPr>
              <a:t> Wat zie je in de cartoon?</a:t>
            </a:r>
          </a:p>
          <a:p>
            <a:endParaRPr lang="nl-BE" sz="1600" b="1" i="1" dirty="0" smtClean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  <a:p>
            <a:r>
              <a:rPr lang="nl-BE" sz="1600" b="1" i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Dieren die evolueren</a:t>
            </a:r>
          </a:p>
          <a:p>
            <a:endParaRPr lang="nl-BE" sz="1600" dirty="0" smtClean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1600" dirty="0" smtClean="0">
                <a:latin typeface="Bell MT" pitchFamily="18" charset="0"/>
              </a:rPr>
              <a:t> Wie/Wat herken je?</a:t>
            </a:r>
          </a:p>
          <a:p>
            <a:endParaRPr lang="nl-BE" sz="1600" b="1" i="1" dirty="0" smtClean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  <a:p>
            <a:r>
              <a:rPr lang="nl-BE" sz="1600" b="1" i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Een vis, een soort hagedis, een dier op vier poten, een soort fret(?), een aap, een mensaap, een mens.</a:t>
            </a:r>
          </a:p>
          <a:p>
            <a:endParaRPr lang="nl-BE" sz="1600" dirty="0" smtClean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1600" dirty="0" smtClean="0">
                <a:latin typeface="Bell MT" pitchFamily="18" charset="0"/>
              </a:rPr>
              <a:t> Wat maakt de cartoon grappig?</a:t>
            </a:r>
          </a:p>
          <a:p>
            <a:endParaRPr lang="nl-BE" sz="1600" b="1" i="1" dirty="0" smtClean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  <a:p>
            <a:r>
              <a:rPr lang="nl-BE" sz="1600" b="1" i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Het feit dat de visser zijn voorvader aan het opvissen is.</a:t>
            </a:r>
          </a:p>
          <a:p>
            <a:endParaRPr lang="nl-BE" sz="1600" dirty="0" smtClean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1600" dirty="0" smtClean="0">
                <a:latin typeface="Bell MT" pitchFamily="18" charset="0"/>
              </a:rPr>
              <a:t> Wat is de bedoeling van de cartoon?</a:t>
            </a:r>
          </a:p>
          <a:p>
            <a:pPr>
              <a:buFont typeface="Arial" pitchFamily="34" charset="0"/>
              <a:buChar char="•"/>
            </a:pPr>
            <a:endParaRPr lang="nl-BE" sz="1600" b="1" i="1" dirty="0" smtClean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1600" b="1" i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Spotten met de evolutietheorie.</a:t>
            </a:r>
          </a:p>
          <a:p>
            <a:pPr>
              <a:buNone/>
            </a:pPr>
            <a:endParaRPr lang="nl-BE" sz="1600" dirty="0" smtClean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4469721" cy="3271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vak 4"/>
          <p:cNvSpPr txBox="1"/>
          <p:nvPr/>
        </p:nvSpPr>
        <p:spPr>
          <a:xfrm>
            <a:off x="6715140" y="6143644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 smtClean="0"/>
              <a:t>Bron: </a:t>
            </a:r>
            <a:r>
              <a:rPr lang="nl-BE" sz="1200" i="1" dirty="0" err="1" smtClean="0"/>
              <a:t>nl.toonpool.com</a:t>
            </a:r>
            <a:endParaRPr lang="nl-BE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nl-BE" sz="2400" dirty="0" smtClean="0"/>
              <a:t>THE SIMPSONS - EVOLUTIETHEORIE</a:t>
            </a:r>
            <a:endParaRPr lang="nl-BE" sz="2400" dirty="0"/>
          </a:p>
        </p:txBody>
      </p:sp>
      <p:sp>
        <p:nvSpPr>
          <p:cNvPr id="4" name="Actieknop: Aangepast 3">
            <a:hlinkClick r:id="rId2" highlightClick="1"/>
          </p:cNvPr>
          <p:cNvSpPr/>
          <p:nvPr/>
        </p:nvSpPr>
        <p:spPr>
          <a:xfrm>
            <a:off x="2339752" y="2204864"/>
            <a:ext cx="4536504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HOMER &amp; DE EVOLUTIETHEORIE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56992"/>
            <a:ext cx="6384302" cy="283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nl-BE" sz="2400" dirty="0" smtClean="0"/>
              <a:t>Documentaire: “PREHISTORISCH LEVEN”</a:t>
            </a:r>
            <a:endParaRPr lang="nl-BE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2808312" cy="210623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ctieknop: Film 4">
            <a:hlinkClick r:id="rId3" action="ppaction://hlinkfile" highlightClick="1"/>
          </p:cNvPr>
          <p:cNvSpPr/>
          <p:nvPr/>
        </p:nvSpPr>
        <p:spPr>
          <a:xfrm>
            <a:off x="5004048" y="4725144"/>
            <a:ext cx="3456384" cy="1368152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827584" y="126876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Bell MT" pitchFamily="18" charset="0"/>
              </a:rPr>
              <a:t>Lees de vragen en los ze op terwijl je de documentaire bekijkt.</a:t>
            </a:r>
            <a:endParaRPr lang="en-US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Korte samenvatting </a:t>
            </a:r>
            <a:r>
              <a:rPr lang="nl-BE" dirty="0" err="1" smtClean="0"/>
              <a:t>adhv</a:t>
            </a:r>
            <a:r>
              <a:rPr lang="nl-BE" dirty="0" smtClean="0"/>
              <a:t> tijdlijn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0752"/>
          <a:stretch>
            <a:fillRect/>
          </a:stretch>
        </p:blipFill>
        <p:spPr bwMode="auto">
          <a:xfrm>
            <a:off x="46120" y="1556792"/>
            <a:ext cx="9097880" cy="4920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-35118"/>
            <a:ext cx="7143800" cy="6893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hthoek 4"/>
          <p:cNvSpPr/>
          <p:nvPr/>
        </p:nvSpPr>
        <p:spPr>
          <a:xfrm>
            <a:off x="0" y="6429396"/>
            <a:ext cx="1428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dirty="0" smtClean="0"/>
              <a:t>Bron: </a:t>
            </a:r>
            <a:r>
              <a:rPr lang="nl-BE" sz="1200" dirty="0" err="1" smtClean="0"/>
              <a:t>kennislink.nl</a:t>
            </a:r>
            <a:endParaRPr lang="nl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Autofit/>
          </a:bodyPr>
          <a:lstStyle/>
          <a:p>
            <a:r>
              <a:rPr lang="nl-BE" sz="2400" dirty="0" smtClean="0"/>
              <a:t>Ontstaan van het heelal(13,7 miljard jaar geleden)</a:t>
            </a:r>
            <a:endParaRPr lang="nl-B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785793"/>
            <a:ext cx="7728544" cy="5777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hthoek 4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200" dirty="0" smtClean="0"/>
              <a:t>Bron: http://www.jvisbeek.dds.nl/artikelen/heelal_evolutie1.jpg</a:t>
            </a:r>
            <a:endParaRPr lang="nl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BE" sz="2400" dirty="0" smtClean="0"/>
              <a:t>Filmfragment: de Evolutietheorie door </a:t>
            </a:r>
            <a:r>
              <a:rPr lang="nl-BE" sz="2400" dirty="0" err="1" smtClean="0"/>
              <a:t>charles</a:t>
            </a:r>
            <a:r>
              <a:rPr lang="nl-BE" sz="2400" dirty="0" smtClean="0"/>
              <a:t> </a:t>
            </a:r>
            <a:r>
              <a:rPr lang="nl-BE" sz="2400" dirty="0" err="1" smtClean="0"/>
              <a:t>darwin</a:t>
            </a:r>
            <a:endParaRPr lang="nl-BE" sz="2400" dirty="0"/>
          </a:p>
        </p:txBody>
      </p:sp>
      <p:sp>
        <p:nvSpPr>
          <p:cNvPr id="6" name="Actieknop: Film 5">
            <a:hlinkClick r:id="rId2" action="ppaction://hlinkfile" highlightClick="1"/>
          </p:cNvPr>
          <p:cNvSpPr/>
          <p:nvPr/>
        </p:nvSpPr>
        <p:spPr>
          <a:xfrm>
            <a:off x="5508104" y="4365104"/>
            <a:ext cx="3168352" cy="1584176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/>
          <p:cNvSpPr txBox="1"/>
          <p:nvPr/>
        </p:nvSpPr>
        <p:spPr>
          <a:xfrm>
            <a:off x="395536" y="14127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Bell MT" pitchFamily="18" charset="0"/>
              </a:rPr>
              <a:t>Wie was Charles Darwin en hoe zat de evolutietheorie in elkaar?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3248340" cy="4337546"/>
          </a:xfrm>
          <a:prstGeom prst="roundRect">
            <a:avLst>
              <a:gd name="adj" fmla="val 226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evolutietheorie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8"/>
            <a:ext cx="5643602" cy="4745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1857356" y="6215082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/>
              <a:t>Bron: </a:t>
            </a:r>
            <a:r>
              <a:rPr lang="nl-BE" sz="1100" dirty="0" err="1" smtClean="0"/>
              <a:t>biologiesite.nl</a:t>
            </a:r>
            <a:endParaRPr lang="nl-B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267200" cy="639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4714876" y="6357958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Bron: http://www.biologiesite.nl/evolutieolifant.jpg</a:t>
            </a:r>
            <a:endParaRPr lang="nl-BE" sz="1200" dirty="0"/>
          </a:p>
        </p:txBody>
      </p:sp>
      <p:sp>
        <p:nvSpPr>
          <p:cNvPr id="6" name="Tekstvak 5"/>
          <p:cNvSpPr txBox="1"/>
          <p:nvPr/>
        </p:nvSpPr>
        <p:spPr>
          <a:xfrm>
            <a:off x="4714876" y="21429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evolutie van de olifant</a:t>
            </a: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nl-BE" sz="2400" dirty="0" smtClean="0"/>
              <a:t>Cartoons leren interpreteren (1)</a:t>
            </a:r>
            <a:endParaRPr lang="nl-BE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2643206" cy="3964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vak 4"/>
          <p:cNvSpPr txBox="1"/>
          <p:nvPr/>
        </p:nvSpPr>
        <p:spPr>
          <a:xfrm>
            <a:off x="323528" y="1124744"/>
            <a:ext cx="5040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nl-BE" sz="2000" dirty="0" smtClean="0">
                <a:latin typeface="Bell MT" pitchFamily="18" charset="0"/>
              </a:rPr>
              <a:t>  Wat zie je in de cartoon?</a:t>
            </a:r>
          </a:p>
          <a:p>
            <a:endParaRPr lang="nl-BE" sz="2000" b="1" i="1" dirty="0" smtClean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  <a:p>
            <a:r>
              <a:rPr lang="nl-BE" sz="2000" b="1" i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Een man met een apenlichaam en een aap, ze kijken in een spiegel</a:t>
            </a:r>
          </a:p>
          <a:p>
            <a:endParaRPr lang="nl-BE" sz="2000" dirty="0" smtClean="0">
              <a:latin typeface="Bell M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nl-BE" sz="2000" dirty="0" smtClean="0">
                <a:latin typeface="Bell MT" pitchFamily="18" charset="0"/>
              </a:rPr>
              <a:t>  Wie herken je?</a:t>
            </a:r>
          </a:p>
          <a:p>
            <a:endParaRPr lang="nl-BE" sz="2000" b="1" i="1" dirty="0" smtClean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  <a:p>
            <a:r>
              <a:rPr lang="nl-BE" sz="2000" b="1" i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Charles Darwin</a:t>
            </a:r>
          </a:p>
          <a:p>
            <a:endParaRPr lang="nl-BE" sz="2000" dirty="0" smtClean="0">
              <a:latin typeface="Bell M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nl-BE" sz="2000" dirty="0" smtClean="0">
                <a:latin typeface="Bell MT" pitchFamily="18" charset="0"/>
              </a:rPr>
              <a:t>   Wat maakt de cartoon grappig?</a:t>
            </a:r>
          </a:p>
          <a:p>
            <a:endParaRPr lang="nl-BE" sz="2000" dirty="0" smtClean="0">
              <a:latin typeface="Bell MT" pitchFamily="18" charset="0"/>
            </a:endParaRPr>
          </a:p>
          <a:p>
            <a:r>
              <a:rPr lang="nl-BE" sz="2000" b="1" i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Charles Darwin heeft een apenlichaam en ze kijken al lachend in de spiegel</a:t>
            </a:r>
          </a:p>
          <a:p>
            <a:endParaRPr lang="nl-BE" sz="2000" dirty="0" smtClean="0">
              <a:latin typeface="Bell M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nl-BE" sz="2000" dirty="0" smtClean="0">
                <a:latin typeface="Bell MT" pitchFamily="18" charset="0"/>
              </a:rPr>
              <a:t>  Wat is de bedoeling van de cartoon?</a:t>
            </a:r>
          </a:p>
          <a:p>
            <a:endParaRPr lang="nl-BE" sz="2000" dirty="0" smtClean="0">
              <a:latin typeface="Bell MT" pitchFamily="18" charset="0"/>
            </a:endParaRPr>
          </a:p>
          <a:p>
            <a:r>
              <a:rPr lang="nl-BE" sz="2000" b="1" i="1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Spotten met de evolutietheorie van Charles Darwin, dat de mens van apen afkomstig is.</a:t>
            </a:r>
            <a:endParaRPr lang="nl-BE" sz="2000" b="1" i="1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286512" y="6286520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 smtClean="0"/>
              <a:t>Bron:</a:t>
            </a:r>
            <a:r>
              <a:rPr lang="nl-BE" sz="1200" i="1" dirty="0" err="1" smtClean="0"/>
              <a:t>commons.wikimedia.org</a:t>
            </a:r>
            <a:endParaRPr lang="nl-BE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629</TotalTime>
  <Words>262</Words>
  <Application>Microsoft Office PowerPoint</Application>
  <PresentationFormat>Diavoorstelling (4:3)</PresentationFormat>
  <Paragraphs>54</Paragraphs>
  <Slides>11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Trek</vt:lpstr>
      <vt:lpstr>DEEL 2 : DE PREHISTORIE</vt:lpstr>
      <vt:lpstr>Documentaire: “PREHISTORISCH LEVEN”</vt:lpstr>
      <vt:lpstr>Korte samenvatting adhv tijdlijn</vt:lpstr>
      <vt:lpstr>PowerPoint-presentatie</vt:lpstr>
      <vt:lpstr>Ontstaan van het heelal(13,7 miljard jaar geleden)</vt:lpstr>
      <vt:lpstr>Filmfragment: de Evolutietheorie door charles darwin</vt:lpstr>
      <vt:lpstr>De evolutietheorie</vt:lpstr>
      <vt:lpstr>PowerPoint-presentatie</vt:lpstr>
      <vt:lpstr>Cartoons leren interpreteren (1)</vt:lpstr>
      <vt:lpstr>Cartoons leren interpreteren (2)</vt:lpstr>
      <vt:lpstr>THE SIMPSONS - EVOLUTIETHEORIE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DEEL 2 – DE PREHISTORIE</dc:title>
  <dc:creator>Bob Cooreman</dc:creator>
  <cp:lastModifiedBy>user</cp:lastModifiedBy>
  <cp:revision>58</cp:revision>
  <dcterms:created xsi:type="dcterms:W3CDTF">2010-11-01T12:43:37Z</dcterms:created>
  <dcterms:modified xsi:type="dcterms:W3CDTF">2013-09-26T10:02:28Z</dcterms:modified>
</cp:coreProperties>
</file>